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2BC4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43"/>
  </p:normalViewPr>
  <p:slideViewPr>
    <p:cSldViewPr snapToGrid="0" snapToObjects="1">
      <p:cViewPr varScale="1">
        <p:scale>
          <a:sx n="117" d="100"/>
          <a:sy n="117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93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5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5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00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6/29/20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39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6/29/20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47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6/29/20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1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6/29/20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2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6/29/20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96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6/29/20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53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752A6-9E0F-434B-89EA-8629F3A9DB12}" type="datetimeFigureOut">
              <a:rPr lang="en-US" smtClean="0"/>
              <a:t>6/29/20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28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710.09285.pdf" TargetMode="Externa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Conditioning on </a:t>
            </a:r>
            <a:r>
              <a:rPr lang="en-US" dirty="0" err="1" smtClean="0"/>
              <a:t>a_t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03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692150"/>
            <a:ext cx="73025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9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Conditional Gaussian;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Wikipedia;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56" y="2227060"/>
            <a:ext cx="6734629" cy="35484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343" y="6085114"/>
            <a:ext cx="7663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*derivation using partitioned matrices in </a:t>
            </a:r>
            <a:r>
              <a:rPr lang="en-US" dirty="0" err="1" smtClean="0"/>
              <a:t>Ch</a:t>
            </a:r>
            <a:r>
              <a:rPr lang="en-US" dirty="0" smtClean="0"/>
              <a:t> 13.3 of </a:t>
            </a:r>
            <a:r>
              <a:rPr lang="en-US" dirty="0" err="1" smtClean="0"/>
              <a:t>Micheal</a:t>
            </a:r>
            <a:r>
              <a:rPr lang="en-US" dirty="0" smtClean="0"/>
              <a:t> Jordan’s CS281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89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fact; Affine transforms of Gaussians are also Gaussians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0457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64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we can make a joint distribution of </a:t>
            </a:r>
            <a:r>
              <a:rPr lang="en-US" dirty="0" err="1" smtClean="0"/>
              <a:t>y_t</a:t>
            </a:r>
            <a:r>
              <a:rPr lang="en-US" dirty="0" smtClean="0"/>
              <a:t> and </a:t>
            </a:r>
            <a:r>
              <a:rPr lang="en-US" dirty="0" err="1" smtClean="0"/>
              <a:t>a_t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Interesting aside; Conditioning with non-affine transforms; </a:t>
            </a:r>
            <a:r>
              <a:rPr lang="en-US" sz="2000" dirty="0" smtClean="0">
                <a:hlinkClick r:id="rId2"/>
              </a:rPr>
              <a:t>https://arxiv.org/pdf/1710.09285.pdf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37064"/>
            <a:ext cx="7632700" cy="308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71857" y="2579914"/>
            <a:ext cx="2481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us, let A = K (</a:t>
            </a:r>
            <a:r>
              <a:rPr lang="en-US" dirty="0" err="1" smtClean="0"/>
              <a:t>kalman</a:t>
            </a:r>
            <a:r>
              <a:rPr lang="en-US" dirty="0" smtClean="0"/>
              <a:t> gain via decoder)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24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we can write;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72199" y="1542596"/>
                <a:ext cx="5617029" cy="4351338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𝐾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b="0" i="1" smtClean="0">
                          <a:latin typeface="Cambria Math" charset="0"/>
                        </a:rPr>
                        <m:t>~ </m:t>
                      </m:r>
                      <m:r>
                        <a:rPr lang="en-US" b="0" i="1" smtClean="0">
                          <a:latin typeface="Cambria Math" charset="0"/>
                        </a:rPr>
                        <m:t>𝑁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d>
                        <m:d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𝐾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𝜇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,  </m:t>
                      </m:r>
                      <m:d>
                        <m:d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Σ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𝐾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charset="0"/>
                                          </a:rPr>
                                          <m:t>Σ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𝐾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Σ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𝐾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Σ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</m:oMath>
                </a14:m>
                <a:r>
                  <a:rPr lang="en-US" dirty="0" smtClean="0"/>
                  <a:t>? 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~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0, 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</m:d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E</m:t>
                    </m:r>
                    <m:r>
                      <a:rPr lang="en-US" b="0" i="0" smtClean="0">
                        <a:latin typeface="Cambria Math" charset="0"/>
                      </a:rPr>
                      <m:t>((</m:t>
                    </m:r>
                    <m:sSub>
                      <m:sSub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t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0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t</m:t>
                                </m:r>
                              </m:sub>
                            </m:sSub>
                            <m:r>
                              <a:rPr lang="en-US" b="0" i="0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Ay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t</m:t>
                                </m:r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b="0" dirty="0" smtClean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E</m:t>
                    </m:r>
                    <m:r>
                      <a:rPr lang="en-US" b="0" i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Ay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t</m:t>
                                </m:r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0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Ay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t</m:t>
                                </m:r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E</m:t>
                    </m:r>
                    <m:d>
                      <m:d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𝑊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2199" y="1542596"/>
                <a:ext cx="5617029" cy="4351338"/>
              </a:xfrm>
              <a:blipFill rotWithShape="0">
                <a:blip r:embed="rId2"/>
                <a:stretch>
                  <a:fillRect l="-868" t="-6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030684" y="5624739"/>
                <a:ext cx="635725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mr-IN" sz="2000" i="1" smtClean="0">
                              <a:latin typeface="Cambria Math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𝐾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sz="2000" b="0" i="1" smtClean="0">
                          <a:latin typeface="Cambria Math" charset="0"/>
                        </a:rPr>
                        <m:t>~ 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d>
                        <m:dPr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𝐾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 ,  </m:t>
                      </m:r>
                      <m:d>
                        <m:dPr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charset="0"/>
                                  </a:rPr>
                                  <m:t>W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charset="0"/>
                                          </a:rPr>
                                          <m:t>𝐾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i="0" smtClean="0">
                                            <a:latin typeface="Cambria Math" charset="0"/>
                                          </a:rPr>
                                          <m:t>W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𝐾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charset="0"/>
                                  </a:rPr>
                                  <m:t>W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𝐾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charset="0"/>
                                  </a:rPr>
                                  <m:t>W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 smtClean="0"/>
              </a:p>
              <a:p>
                <a:pPr marL="0" indent="0">
                  <a:buFont typeface="Arial"/>
                  <a:buNone/>
                </a:pPr>
                <a:endParaRPr lang="en-US" sz="2000" dirty="0"/>
              </a:p>
              <a:p>
                <a:pPr marL="0" indent="0">
                  <a:buFont typeface="Arial"/>
                  <a:buNone/>
                </a:pPr>
                <a:endParaRPr lang="en-US" sz="2000" dirty="0"/>
              </a:p>
              <a:p>
                <a:pPr marL="0" indent="0">
                  <a:buFont typeface="Arial"/>
                  <a:buNone/>
                </a:pPr>
                <a:r>
                  <a:rPr lang="en-US" sz="2000" dirty="0"/>
                  <a:t>	</a:t>
                </a:r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84" y="5624739"/>
                <a:ext cx="6357258" cy="43513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" y="2052499"/>
                <a:ext cx="6172198" cy="3267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*Note </a:t>
                </a:r>
                <a:r>
                  <a:rPr lang="mr-IN" sz="1400" dirty="0" smtClean="0"/>
                  <a:t>–</a:t>
                </a:r>
                <a:r>
                  <a:rPr lang="en-US" sz="1400" dirty="0" smtClean="0"/>
                  <a:t> these steps are different than KF dynamics</a:t>
                </a:r>
              </a:p>
              <a:p>
                <a:r>
                  <a:rPr lang="en-US" sz="1400" dirty="0" smtClean="0"/>
                  <a:t>update equations </a:t>
                </a:r>
                <a:r>
                  <a:rPr lang="mr-IN" sz="1400" dirty="0" smtClean="0"/>
                  <a:t>–</a:t>
                </a:r>
                <a:r>
                  <a:rPr lang="en-US" sz="1400" dirty="0" smtClean="0"/>
                  <a:t> there an estimated covariance is tracked, here don</a:t>
                </a:r>
                <a:r>
                  <a:rPr lang="mr-IN" sz="1400" dirty="0" smtClean="0"/>
                  <a:t>’</a:t>
                </a:r>
                <a:r>
                  <a:rPr lang="en-US" sz="1400" dirty="0" smtClean="0"/>
                  <a:t>t think we need to do this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 smtClean="0"/>
                  <a:t> is observed. </a:t>
                </a:r>
              </a:p>
              <a:p>
                <a:endParaRPr lang="en-US" sz="1400" dirty="0"/>
              </a:p>
              <a:p>
                <a:endParaRPr lang="en-US" sz="1400" dirty="0" smtClean="0"/>
              </a:p>
              <a:p>
                <a:r>
                  <a:rPr lang="en-US" sz="1400" dirty="0" smtClean="0"/>
                  <a:t>**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latin typeface="Cambria Math" charset="0"/>
                      </a:rPr>
                      <m:t>−</m:t>
                    </m:r>
                    <m:r>
                      <a:rPr lang="en-US" sz="1400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charset="0"/>
                      </a:rPr>
                      <m:t>=</m:t>
                    </m:r>
                    <m:r>
                      <a:rPr lang="en-US" sz="1400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charset="0"/>
                          </a:rPr>
                          <m:t>−1|</m:t>
                        </m:r>
                        <m:r>
                          <a:rPr lang="en-US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latin typeface="Cambria Math" charset="0"/>
                      </a:rPr>
                      <m:t>−</m:t>
                    </m:r>
                    <m:r>
                      <a:rPr lang="en-US" sz="1400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14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−1|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400" dirty="0" smtClean="0"/>
              </a:p>
              <a:p>
                <a:pPr/>
                <a:endParaRPr lang="en-US" sz="1400" dirty="0" smtClean="0"/>
              </a:p>
              <a:p>
                <a:pPr/>
                <a:r>
                  <a:rPr lang="en-US" sz="1400" dirty="0" smtClean="0"/>
                  <a:t>**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𝐸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charset="0"/>
                              </a:rPr>
                              <m:t>)</m:t>
                            </m:r>
                            <m:d>
                              <m:dPr>
                                <m:ctrlPr>
                                  <a:rPr lang="en-US" sz="1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𝐸</m:t>
                                </m:r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400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US" sz="14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0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charset="0"/>
                        </a:rPr>
                        <m:t>E</m:t>
                      </m:r>
                      <m:d>
                        <m:dPr>
                          <m:ctrlPr>
                            <a:rPr lang="en-US" sz="1400" b="0" i="0" smtClean="0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400" b="0" i="0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1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0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charset="0"/>
                        </a:rPr>
                        <m:t>E</m:t>
                      </m:r>
                      <m:r>
                        <a:rPr lang="en-US" sz="1400" b="0" i="1" smtClean="0">
                          <a:latin typeface="Cambria Math" charset="0"/>
                        </a:rPr>
                        <m:t>((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−1|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−1|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𝐴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−1|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1400" dirty="0" smtClean="0"/>
              </a:p>
              <a:p>
                <a:pPr/>
                <a:endParaRPr lang="en-US" sz="1400" dirty="0" smtClean="0"/>
              </a:p>
              <a:p>
                <a:pPr/>
                <a:r>
                  <a:rPr lang="en-US" sz="14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−1|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  <m:sub/>
                    </m:sSub>
                  </m:oMath>
                </a14:m>
                <a:r>
                  <a:rPr lang="en-US" sz="1400" dirty="0" smtClean="0"/>
                  <a:t> is the tracked covariance; </a:t>
                </a:r>
                <a:endParaRPr lang="en-US" sz="1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052499"/>
                <a:ext cx="6172198" cy="3267882"/>
              </a:xfrm>
              <a:prstGeom prst="rect">
                <a:avLst/>
              </a:prstGeom>
              <a:blipFill rotWithShape="0">
                <a:blip r:embed="rId4"/>
                <a:stretch>
                  <a:fillRect l="-296" t="-373" b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475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Example;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51300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Distribution of data; </a:t>
            </a:r>
          </a:p>
          <a:p>
            <a:pPr lvl="1"/>
            <a:r>
              <a:rPr lang="en-US" sz="1600" dirty="0" smtClean="0"/>
              <a:t>2D, mean = (2, 1)</a:t>
            </a:r>
          </a:p>
          <a:p>
            <a:pPr lvl="1"/>
            <a:r>
              <a:rPr lang="en-US" sz="1600" dirty="0" err="1" smtClean="0"/>
              <a:t>Cov</a:t>
            </a:r>
            <a:r>
              <a:rPr lang="en-US" sz="1600" dirty="0" smtClean="0"/>
              <a:t> = [[10, 1],[1, .5]]</a:t>
            </a:r>
          </a:p>
          <a:p>
            <a:pPr lvl="1"/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Decoder </a:t>
            </a:r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K = (1, 1)</a:t>
            </a:r>
            <a:endParaRPr lang="en-US" sz="1600" dirty="0">
              <a:solidFill>
                <a:srgbClr val="FF0000"/>
              </a:solidFill>
            </a:endParaRPr>
          </a:p>
          <a:p>
            <a:pPr lvl="1"/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/>
              <a:t>For a given decoder readout (e.g. -10), compute line orthogonal to the decoder (</a:t>
            </a:r>
            <a:r>
              <a:rPr lang="en-US" sz="2000" dirty="0" smtClean="0">
                <a:solidFill>
                  <a:srgbClr val="0432FF"/>
                </a:solidFill>
              </a:rPr>
              <a:t>blue</a:t>
            </a:r>
            <a:r>
              <a:rPr lang="en-US" sz="2000" dirty="0" smtClean="0"/>
              <a:t>), and expected mean (</a:t>
            </a:r>
            <a:r>
              <a:rPr lang="en-US" sz="2000" dirty="0" smtClean="0">
                <a:solidFill>
                  <a:srgbClr val="CE2BC4"/>
                </a:solidFill>
              </a:rPr>
              <a:t>magenta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0" y="463550"/>
            <a:ext cx="73025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41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692150"/>
            <a:ext cx="73025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88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692150"/>
            <a:ext cx="73025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94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692150"/>
            <a:ext cx="73025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67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648</Words>
  <Application>Microsoft Macintosh PowerPoint</Application>
  <PresentationFormat>Widescreen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Calibri Light</vt:lpstr>
      <vt:lpstr>Cambria Math</vt:lpstr>
      <vt:lpstr>Mangal</vt:lpstr>
      <vt:lpstr>Arial</vt:lpstr>
      <vt:lpstr>Office Theme</vt:lpstr>
      <vt:lpstr>Conditioning on a_t</vt:lpstr>
      <vt:lpstr>Review Conditional Gaussian; </vt:lpstr>
      <vt:lpstr>Other fact; Affine transforms of Gaussians are also Gaussians </vt:lpstr>
      <vt:lpstr>So we can make a joint distribution of y_t and a_t: </vt:lpstr>
      <vt:lpstr>So, we can write; </vt:lpstr>
      <vt:lpstr>Example;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Conditioning on a_t</dc:title>
  <dc:creator>Preeya Khanna</dc:creator>
  <cp:lastModifiedBy>Preeya Khanna</cp:lastModifiedBy>
  <cp:revision>7</cp:revision>
  <dcterms:created xsi:type="dcterms:W3CDTF">2020-06-29T22:03:26Z</dcterms:created>
  <dcterms:modified xsi:type="dcterms:W3CDTF">2020-06-29T22:40:43Z</dcterms:modified>
</cp:coreProperties>
</file>